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2" autoAdjust="0"/>
    <p:restoredTop sz="94364" autoAdjust="0"/>
  </p:normalViewPr>
  <p:slideViewPr>
    <p:cSldViewPr snapToGrid="0">
      <p:cViewPr varScale="1">
        <p:scale>
          <a:sx n="70" d="100"/>
          <a:sy n="70" d="100"/>
        </p:scale>
        <p:origin x="990" y="48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10/04/2024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RICARDO MALDONADO ESCOBEDO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EM10460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287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29 de Febrero del 2024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6698" y="2448590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WENDDY M. CARLOS PIZAÑA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EM10201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>
                  <a:solidFill>
                    <a:schemeClr val="tx1"/>
                  </a:solidFill>
                </a:rPr>
                <a:t>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RIOS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EM05903</a:t>
              </a:r>
              <a:r>
                <a:rPr lang="es-ES" sz="800" dirty="0" smtClean="0">
                  <a:solidFill>
                    <a:schemeClr val="tx1"/>
                  </a:solidFill>
                </a:rPr>
                <a:t> 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DIAZ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4343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2360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5574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3699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GONZALEZ DODERO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EM10404</a:t>
              </a:r>
              <a:r>
                <a:rPr lang="es-ES" sz="800" dirty="0" smtClean="0">
                  <a:solidFill>
                    <a:prstClr val="black"/>
                  </a:solidFill>
                </a:rPr>
                <a:t> 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3006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11312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Conector recto 52"/>
          <p:cNvCxnSpPr/>
          <p:nvPr/>
        </p:nvCxnSpPr>
        <p:spPr>
          <a:xfrm flipH="1">
            <a:off x="8719141" y="2819242"/>
            <a:ext cx="2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5530025" y="3363896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35868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prstClr val="black"/>
                  </a:solidFill>
                </a:rPr>
                <a:t>SANDRA </a:t>
              </a:r>
              <a:r>
                <a:rPr lang="es-ES" sz="1000" b="1" dirty="0">
                  <a:solidFill>
                    <a:prstClr val="black"/>
                  </a:solidFill>
                </a:rPr>
                <a:t>CARREON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EM10372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36247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36247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3367164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8936" y="4275395"/>
            <a:ext cx="1980000" cy="1237211"/>
            <a:chOff x="5016000" y="567945"/>
            <a:chExt cx="2312826" cy="1955904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67945"/>
              <a:ext cx="2312826" cy="175471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VENEGAS ROJAS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SOFIA RAMOS MENDOZA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JULIA M. CASTILLO ZAMARRIPA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H. SERRATO CORTEZ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2647"/>
              <a:ext cx="2312826" cy="2812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3395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ELENA TORRES ZAPATA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0899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5684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9395" y="36464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8268" y="41415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263693"/>
            <a:chOff x="5016000" y="1040447"/>
            <a:chExt cx="2157939" cy="1997762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8098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SANCHEZ CRUZ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0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VICTOR HUGO CEPEDA GALICIA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LETICIA ESPINOZA ZAVALA </a:t>
              </a: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0413959" y="278229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492157" y="278742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2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9166" y="3140555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2504859" y="2782291"/>
            <a:ext cx="79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0466" y="3140555"/>
            <a:ext cx="1800000" cy="987568"/>
            <a:chOff x="5016000" y="1040447"/>
            <a:chExt cx="2157939" cy="156123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50162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EM06415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JOSÉ </a:t>
              </a:r>
              <a:r>
                <a:rPr lang="es-ES" sz="950" b="1" dirty="0">
                  <a:solidFill>
                    <a:prstClr val="black"/>
                  </a:solidFill>
                </a:rPr>
                <a:t>OSUNA DE LOS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SANTOS</a:t>
              </a:r>
              <a:endParaRPr lang="es-ES" sz="95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JULIÁN </a:t>
              </a:r>
              <a:r>
                <a:rPr lang="es-ES" sz="1000" b="1" dirty="0">
                  <a:solidFill>
                    <a:prstClr val="black"/>
                  </a:solidFill>
                </a:rPr>
                <a:t>MUÑOZ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LÓPEZ</a:t>
              </a:r>
              <a:r>
                <a:rPr lang="es-ES" sz="95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6718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712" y="3140555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0466" y="2058837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18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SEPULVEDA FUENTES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5748" y="3539037"/>
            <a:ext cx="1986350" cy="649317"/>
            <a:chOff x="5016000" y="1253594"/>
            <a:chExt cx="2164860" cy="102649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824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EM06981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CASTRO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schemeClr val="tx1"/>
                  </a:solidFill>
                </a:rPr>
                <a:t>JOSSELINE SAN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766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2871446"/>
            <a:ext cx="1980000" cy="1383094"/>
            <a:chOff x="5016000" y="975621"/>
            <a:chExt cx="2157939" cy="2186522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2049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ASHLEY GAYTAN ALARCON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ANGELA FLORES DOMINGUEZ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IVETT CARLIN MONTEMAYOR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EM10450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VILLEGAS REBOLLOSO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schemeClr val="tx1"/>
                  </a:solidFill>
                </a:rPr>
                <a:t>ADA GAYTAN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VILLASTRIGO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2764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7005" y="44895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5098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955" y="2565130"/>
            <a:ext cx="2160000" cy="389165"/>
            <a:chOff x="5614242" y="884459"/>
            <a:chExt cx="2157939" cy="518856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614242" y="884459"/>
              <a:ext cx="2157939" cy="3901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614242" y="11688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EM10277 </a:t>
              </a: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WENDDY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MAYLEN CARLOS </a:t>
              </a:r>
              <a:r>
                <a:rPr lang="es-ES" sz="1000" b="1" dirty="0">
                  <a:solidFill>
                    <a:schemeClr val="tx1"/>
                  </a:solidFill>
                </a:rPr>
                <a:t>PIZAÑA</a:t>
              </a: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EM10201</a:t>
              </a:r>
              <a:r>
                <a:rPr lang="es-ES" sz="800" dirty="0">
                  <a:solidFill>
                    <a:prstClr val="black"/>
                  </a:solidFill>
                </a:rPr>
                <a:t> Acción Social    </a:t>
              </a: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10699" y="2711160"/>
            <a:ext cx="1980873" cy="3219629"/>
            <a:chOff x="5006508" y="1631462"/>
            <a:chExt cx="2158890" cy="508989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31462"/>
              <a:ext cx="2157939" cy="495625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EM07329 </a:t>
              </a:r>
              <a:r>
                <a:rPr lang="es-ES" sz="1000" b="1" dirty="0">
                  <a:solidFill>
                    <a:schemeClr val="tx1"/>
                  </a:solidFill>
                </a:rPr>
                <a:t>ANTONIO AVITIA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MEDINA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EM07160 </a:t>
              </a:r>
              <a:r>
                <a:rPr lang="es-ES" sz="1000" b="1" dirty="0">
                  <a:solidFill>
                    <a:schemeClr val="tx1"/>
                  </a:solidFill>
                </a:rPr>
                <a:t>OSVALDO MTZ.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BALLESTEROS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LEON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EM09920 </a:t>
              </a:r>
              <a:r>
                <a:rPr lang="es-ES" sz="1000" b="1" dirty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>
                  <a:solidFill>
                    <a:prstClr val="black"/>
                  </a:solidFill>
                </a:rPr>
                <a:t>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VIVIANA VILLARREAL GUARDIOLA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EM10031 </a:t>
              </a:r>
              <a:r>
                <a:rPr lang="es-ES" sz="1000" b="1" dirty="0">
                  <a:solidFill>
                    <a:prstClr val="black"/>
                  </a:solidFill>
                </a:rPr>
                <a:t>DANAE CISNEROS REYES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EM10297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ARNULFO AMADOR JARAMILLO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EFRÉN </a:t>
              </a:r>
              <a:r>
                <a:rPr lang="es-ES" sz="1000" b="1" dirty="0">
                  <a:solidFill>
                    <a:prstClr val="black"/>
                  </a:solidFill>
                </a:rPr>
                <a:t>PÉREZ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LÓPEZ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LIZBETH </a:t>
              </a:r>
              <a:r>
                <a:rPr lang="es-ES" sz="1000" b="1" dirty="0">
                  <a:solidFill>
                    <a:schemeClr val="tx1"/>
                  </a:solidFill>
                </a:rPr>
                <a:t>VALDEZ RAMOS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srgbClr val="000000"/>
                  </a:solidFill>
                </a:rPr>
                <a:t>EM10235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MARICELA VAZQUEZ MTZ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.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648686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5308" y="2709647"/>
            <a:ext cx="1980689" cy="555187"/>
            <a:chOff x="5015249" y="1040455"/>
            <a:chExt cx="2158690" cy="87769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5"/>
              <a:ext cx="2157939" cy="79857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EM09876 </a:t>
              </a:r>
              <a:r>
                <a:rPr lang="es-ES" sz="1000" b="1" dirty="0">
                  <a:solidFill>
                    <a:schemeClr val="tx1"/>
                  </a:solidFill>
                </a:rPr>
                <a:t>FLOR DEL C. ORTIZ CASTAÑEDA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249" y="168364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75653" y="2713386"/>
            <a:ext cx="1980000" cy="393962"/>
            <a:chOff x="5016000" y="1040450"/>
            <a:chExt cx="2157939" cy="62281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226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87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MARIA VENEGAS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14877" y="2711161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46552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267857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205574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2058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205574"/>
            <a:ext cx="21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2540" y="25777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756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2540" y="256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363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5012540" y="3463584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800143"/>
            <a:ext cx="1980000" cy="512296"/>
            <a:chOff x="5016000" y="1040449"/>
            <a:chExt cx="2157939" cy="80988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MARIANA GARCIA CORTEZ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5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3237990"/>
            <a:ext cx="1980000" cy="504354"/>
            <a:chOff x="5016000" y="1040447"/>
            <a:chExt cx="2157939" cy="79732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0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559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>
            <a:off x="2499832" y="219614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26784"/>
            <a:ext cx="2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4056" y="25320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20516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078" y="25314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20744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3270995"/>
            <a:ext cx="2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326660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98299"/>
            <a:ext cx="2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3273902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6" y="3750176"/>
            <a:ext cx="1981021" cy="372707"/>
            <a:chOff x="5016000" y="1119759"/>
            <a:chExt cx="2159052" cy="589209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9759"/>
              <a:ext cx="2157939" cy="47071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EM08249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7113" y="1474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65528"/>
            <a:ext cx="1980000" cy="409753"/>
            <a:chOff x="5016000" y="1046238"/>
            <a:chExt cx="2157939" cy="553801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4132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02333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4" y="3700007"/>
            <a:ext cx="1982856" cy="638055"/>
            <a:chOff x="5012887" y="1040447"/>
            <a:chExt cx="2161052" cy="1008696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799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EM09712 </a:t>
              </a:r>
              <a:r>
                <a:rPr lang="es-ES" sz="1000" b="1" dirty="0">
                  <a:solidFill>
                    <a:prstClr val="black"/>
                  </a:solidFill>
                </a:rPr>
                <a:t>JUVENTINO BAUTISTA MÉNDEZ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2887" y="181464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3" y="3688579"/>
            <a:ext cx="1980002" cy="507685"/>
            <a:chOff x="5015998" y="1040447"/>
            <a:chExt cx="2157941" cy="80259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8" y="16085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0720" y="3705902"/>
            <a:ext cx="1980000" cy="637571"/>
            <a:chOff x="5284642" y="489915"/>
            <a:chExt cx="2157939" cy="10079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2" y="489915"/>
              <a:ext cx="2157939" cy="87062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>
                  <a:solidFill>
                    <a:prstClr val="black"/>
                  </a:solidFill>
                </a:rPr>
                <a:t>MARIO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MEZA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2" y="12633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327099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3270526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240" y="2433451"/>
            <a:ext cx="1980001" cy="653445"/>
            <a:chOff x="5015999" y="1040449"/>
            <a:chExt cx="2157940" cy="1033024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723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EM10330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DULCE VILLASTRIGO HDZ.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GARZA RAMOS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GARCIA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8389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5710" y="2486172"/>
            <a:ext cx="1980000" cy="484308"/>
            <a:chOff x="5016000" y="1137301"/>
            <a:chExt cx="2157939" cy="882561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301"/>
              <a:ext cx="2157939" cy="80532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SEGURA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2889"/>
              <a:ext cx="2157939" cy="206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0" name="Conector recto 169"/>
          <p:cNvCxnSpPr/>
          <p:nvPr/>
        </p:nvCxnSpPr>
        <p:spPr>
          <a:xfrm>
            <a:off x="10895665" y="179864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805133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805133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97708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803339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464068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5009" y="2051816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134575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134575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511815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625899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3056903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698112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101509"/>
            <a:ext cx="1980000" cy="1316998"/>
            <a:chOff x="5016000" y="1641251"/>
            <a:chExt cx="2157939" cy="208203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1"/>
              <a:ext cx="2157939" cy="19148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MARTINEZ PEREZ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PLATA ZACARIAS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ISAAC ALVARADO DELGADO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878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9016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08987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80183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09852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956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095316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9381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09352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626518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>
                  <a:solidFill>
                    <a:prstClr val="black"/>
                  </a:solidFill>
                </a:rPr>
                <a:t>ANDRÉS TOVAR SANDOVAL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630860"/>
            <a:ext cx="1980000" cy="1675855"/>
            <a:chOff x="5016000" y="616887"/>
            <a:chExt cx="2157939" cy="2649346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41484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EM04867 </a:t>
              </a:r>
              <a:r>
                <a:rPr lang="es-ES" sz="1000" b="1" dirty="0">
                  <a:solidFill>
                    <a:prstClr val="black"/>
                  </a:solidFill>
                </a:rPr>
                <a:t>ELISEO ALMANZA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RAMÍREZ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317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630861"/>
            <a:ext cx="1980000" cy="1705088"/>
            <a:chOff x="5016000" y="616889"/>
            <a:chExt cx="2157939" cy="2695560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55497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EM04572 </a:t>
              </a:r>
              <a:r>
                <a:rPr lang="es-ES" sz="1000" b="1" dirty="0">
                  <a:solidFill>
                    <a:prstClr val="black"/>
                  </a:solidFill>
                </a:rPr>
                <a:t>ROGELIO NAVARRETE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EM05979 </a:t>
              </a:r>
              <a:r>
                <a:rPr lang="es-ES" sz="900" b="1" dirty="0">
                  <a:solidFill>
                    <a:prstClr val="black"/>
                  </a:solidFill>
                </a:rPr>
                <a:t>ARTURO CARRIZALES MARTÍNEZ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ALEJANDRO NEAVES GARCIA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79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633861"/>
            <a:ext cx="1980000" cy="1645471"/>
            <a:chOff x="5016001" y="894338"/>
            <a:chExt cx="2157940" cy="2601312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39566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EM10047 </a:t>
              </a:r>
              <a:r>
                <a:rPr lang="es-ES" sz="1000" b="1" dirty="0">
                  <a:solidFill>
                    <a:prstClr val="black"/>
                  </a:solidFill>
                </a:rPr>
                <a:t>JAVIER MENDEZ TREJO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EM10361 </a:t>
              </a:r>
              <a:r>
                <a:rPr lang="es-ES" sz="1000" b="1" dirty="0">
                  <a:solidFill>
                    <a:prstClr val="black"/>
                  </a:solidFill>
                </a:rPr>
                <a:t>JORGE BARRIENTOS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ROSAS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32611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6718" y="2610048"/>
            <a:ext cx="1980001" cy="580314"/>
            <a:chOff x="5015999" y="2283890"/>
            <a:chExt cx="2157940" cy="917412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3890"/>
              <a:ext cx="2157939" cy="7660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HORTENCIA ESCOBEDO O.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CABRERA INOSTROZA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ANGELICA GUERRA GALVAN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999070"/>
              <a:ext cx="2157939" cy="2022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0553" y="3275641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Conector recto 49"/>
          <p:cNvCxnSpPr/>
          <p:nvPr/>
        </p:nvCxnSpPr>
        <p:spPr>
          <a:xfrm>
            <a:off x="10905544" y="213523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128163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135892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2433341"/>
            <a:ext cx="2160000" cy="484327"/>
            <a:chOff x="5016000" y="986720"/>
            <a:chExt cx="2157939" cy="765669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86720"/>
              <a:ext cx="2157939" cy="6305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VILLARREAL HUERTA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78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64932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433895"/>
            <a:ext cx="2160000" cy="791810"/>
            <a:chOff x="5016000" y="1040445"/>
            <a:chExt cx="2157939" cy="1251766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07873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77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35403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316270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946221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188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84227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159" y="5915360"/>
            <a:ext cx="1980000" cy="528510"/>
            <a:chOff x="5016000" y="1040444"/>
            <a:chExt cx="2157939" cy="835518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6723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GERARDO GARCIA GALVAN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000" y="23530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398037"/>
            <a:chOff x="5016000" y="219058"/>
            <a:chExt cx="2157939" cy="629253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5801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prstClr val="black"/>
                  </a:solidFill>
                </a:rPr>
                <a:t>REYNALDO DE LOS SANTOS RESENDIZ</a:t>
              </a:r>
              <a:endParaRPr lang="es-ES" sz="95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6138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EM10378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MAX BARRERA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schemeClr val="tx1"/>
                  </a:solidFill>
                </a:rPr>
                <a:t>EM07344</a:t>
              </a:r>
              <a:r>
                <a:rPr lang="es-ES" sz="1000" b="1" dirty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EM08210</a:t>
              </a:r>
              <a:r>
                <a:rPr lang="es-ES" sz="1000" b="1" dirty="0">
                  <a:solidFill>
                    <a:prstClr val="black"/>
                  </a:solidFill>
                </a:rPr>
                <a:t> LUIS M. GARCÍA SIFUENTES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EDER R. MARTINEZ LARA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EM07661</a:t>
              </a:r>
              <a:r>
                <a:rPr lang="es-ES" sz="1000" b="1" dirty="0">
                  <a:solidFill>
                    <a:prstClr val="black"/>
                  </a:solidFill>
                </a:rPr>
                <a:t> DANIEL I. LÓPEZ GARCÍA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EDGAR ESQUIVEL GUTIERREZ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BRANDO HERNANDEZ MENA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EM08844</a:t>
              </a:r>
              <a:r>
                <a:rPr lang="es-ES" sz="1000" b="1" dirty="0">
                  <a:solidFill>
                    <a:prstClr val="black"/>
                  </a:solidFill>
                </a:rPr>
                <a:t> </a:t>
              </a:r>
              <a:r>
                <a:rPr lang="es-ES" sz="950" b="1" dirty="0">
                  <a:solidFill>
                    <a:prstClr val="black"/>
                  </a:solidFill>
                </a:rPr>
                <a:t>JAIME DE LA GARZA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GUERRERO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BRAYAN MELENDEZ QUIÑONES</a:t>
              </a:r>
              <a:endParaRPr lang="es-ES" sz="950" b="1" dirty="0">
                <a:solidFill>
                  <a:prstClr val="black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33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MÓNICA GUERRERO ESPINOZA</a:t>
              </a: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EM07682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Conector recto 42"/>
          <p:cNvCxnSpPr/>
          <p:nvPr/>
        </p:nvCxnSpPr>
        <p:spPr>
          <a:xfrm flipH="1">
            <a:off x="4542906" y="2066189"/>
            <a:ext cx="32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NOE ARTURO ORTIZ GARIBAY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2711881"/>
            <a:ext cx="1980000" cy="966078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>
                <a:solidFill>
                  <a:prstClr val="black"/>
                </a:solidFill>
              </a:rPr>
              <a:t>EM10234</a:t>
            </a:r>
            <a:r>
              <a:rPr lang="es-ES" sz="700" dirty="0">
                <a:solidFill>
                  <a:prstClr val="black"/>
                </a:solidFill>
              </a:rPr>
              <a:t> </a:t>
            </a:r>
            <a:r>
              <a:rPr lang="es-ES" sz="1000" b="1" dirty="0">
                <a:solidFill>
                  <a:prstClr val="black"/>
                </a:solidFill>
              </a:rPr>
              <a:t>CESAR </a:t>
            </a:r>
            <a:r>
              <a:rPr lang="es-ES" sz="1000" b="1" dirty="0" smtClean="0">
                <a:solidFill>
                  <a:prstClr val="black"/>
                </a:solidFill>
              </a:rPr>
              <a:t>D. </a:t>
            </a:r>
            <a:r>
              <a:rPr lang="es-ES" sz="1000" b="1" dirty="0">
                <a:solidFill>
                  <a:prstClr val="black"/>
                </a:solidFill>
              </a:rPr>
              <a:t>CASTILLO ZUÑIGA  </a:t>
            </a:r>
            <a:r>
              <a:rPr lang="es-ES" sz="1000" b="1" dirty="0" smtClean="0">
                <a:solidFill>
                  <a:prstClr val="black"/>
                </a:solidFill>
              </a:rPr>
              <a:t>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367795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3697" y="4070821"/>
            <a:ext cx="1980000" cy="1294181"/>
            <a:chOff x="5016000" y="1040447"/>
            <a:chExt cx="2157939" cy="204596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92644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EM08689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A. MORA ESQUIVEL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RAUL PEÑA MUÑOZ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EM10337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JUAN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J. </a:t>
              </a:r>
              <a:r>
                <a:rPr lang="es-ES" sz="1000" b="1" dirty="0">
                  <a:solidFill>
                    <a:prstClr val="black"/>
                  </a:solidFill>
                </a:rPr>
                <a:t>MORENO MARTINEZ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EM10363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FIDENCIO </a:t>
              </a:r>
              <a:r>
                <a:rPr lang="es-ES" sz="1000" b="1" dirty="0">
                  <a:solidFill>
                    <a:prstClr val="black"/>
                  </a:solidFill>
                </a:rPr>
                <a:t>MANCILLA REVELES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EM10364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ARTURO VILLARREAL TREVIÑO  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1913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270082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spcBef>
                <a:spcPct val="0"/>
              </a:spcBef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20480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16090" y="3668715"/>
            <a:ext cx="1980000" cy="360000"/>
            <a:chOff x="3937031" y="-2789955"/>
            <a:chExt cx="2157939" cy="681078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83188" y="3663154"/>
            <a:ext cx="1980000" cy="498631"/>
            <a:chOff x="5016000" y="1348065"/>
            <a:chExt cx="2157939" cy="788282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63742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018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293161"/>
            <a:ext cx="1980000" cy="294157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499085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2906" y="1886532"/>
            <a:ext cx="1980000" cy="360000"/>
            <a:chOff x="3937031" y="-2789955"/>
            <a:chExt cx="2157939" cy="681078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DEBANY </a:t>
              </a:r>
              <a:r>
                <a:rPr lang="es-ES" sz="1000" b="1" dirty="0">
                  <a:solidFill>
                    <a:prstClr val="black"/>
                  </a:solidFill>
                </a:rPr>
                <a:t>AZENETH SIERRA GARCIA 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EM10339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9485" y="1888210"/>
            <a:ext cx="1980000" cy="360000"/>
            <a:chOff x="3937031" y="-2789955"/>
            <a:chExt cx="2157939" cy="681078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ILSE YARITZA LUNA MARTINEZ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EM09695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55581" y="3877634"/>
            <a:ext cx="1980000" cy="360000"/>
            <a:chOff x="3937031" y="-2789955"/>
            <a:chExt cx="2157939" cy="681078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Auxiliar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2853706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2855982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2855981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2854206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476681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1936185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1734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17314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2853706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094538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094538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30061" y="3098315"/>
            <a:ext cx="1980000" cy="2237613"/>
            <a:chOff x="5016000" y="184695"/>
            <a:chExt cx="2157939" cy="3537419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3811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EM10350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JUAN CHAVEZ CORONADO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EM10351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EDGAR ZAPATA CASTAÑON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EM10353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JAIME GOMEZ GARCIA 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761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094538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100557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229654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662117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801696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PIÑA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V. DE LA CRUZ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9605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35184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0736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6367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242" y="24237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29388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34957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00944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5163692"/>
            <a:ext cx="1980000" cy="1478740"/>
            <a:chOff x="5016000" y="1040449"/>
            <a:chExt cx="2157939" cy="23377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2132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436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53" y="4577239"/>
            <a:ext cx="1980000" cy="1486539"/>
            <a:chOff x="4563829" y="1341085"/>
            <a:chExt cx="4029633" cy="235005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5"/>
              <a:ext cx="4029633" cy="22232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3456642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24214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CARDONA ESQUIVEL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772" y="5033289"/>
            <a:ext cx="1980000" cy="621819"/>
            <a:chOff x="5016000" y="858165"/>
            <a:chExt cx="2157939" cy="882123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8165"/>
              <a:ext cx="2157939" cy="69173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EM09841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AZYADEH VILLASANA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ALMAGUER VILLARREAL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578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772" y="43704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ROLANDO VIRUETE SOTELO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2380" y="5082253"/>
            <a:ext cx="3865772" cy="1070648"/>
            <a:chOff x="5013808" y="-187370"/>
            <a:chExt cx="2160131" cy="208679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0"/>
              <a:ext cx="2157939" cy="19104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  <a:endParaRPr lang="es-ES" sz="9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ERIKA LOHAMI TORRES LUNA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FRANCISCO MOLINA ESPINOZA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EM10370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MARIA ARELLANO AGUILAR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JULIO C. VALADEZ HERRERA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IRIS V. BERARDI MARTINEZ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808" y="16649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68317"/>
            <a:ext cx="1980000" cy="1615818"/>
            <a:chOff x="5016000" y="-578553"/>
            <a:chExt cx="2157939" cy="2554433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31993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SHARY CORREA RODRIGUEZ</a:t>
              </a: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13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67392" y="5276562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81440" y="5041549"/>
            <a:ext cx="1980000" cy="504609"/>
            <a:chOff x="5016000" y="1040447"/>
            <a:chExt cx="2157939" cy="797732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542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81440" y="5689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342589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640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3472662"/>
            <a:ext cx="1980092" cy="740150"/>
            <a:chOff x="5024275" y="1040449"/>
            <a:chExt cx="2158039" cy="117009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24275" y="1040449"/>
              <a:ext cx="2157939" cy="9832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EM10138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EM10346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FAVIOLA PRESAS SOTO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EM10454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CARLOS MORONES SILLAS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EM08708 </a:t>
              </a:r>
              <a:r>
                <a:rPr lang="es-ES" sz="1000" b="1" dirty="0">
                  <a:solidFill>
                    <a:schemeClr val="tx1"/>
                  </a:solidFill>
                </a:rPr>
                <a:t>CYNTHIA MATA MARTINEZ </a:t>
              </a: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375" y="1976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>
            <a:off x="7533856" y="2594193"/>
            <a:ext cx="0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659511" y="2590651"/>
            <a:ext cx="0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RICARDO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A. MALDONADO </a:t>
              </a:r>
              <a:r>
                <a:rPr lang="es-ES" sz="1000" b="1" dirty="0">
                  <a:solidFill>
                    <a:schemeClr val="tx1"/>
                  </a:solidFill>
                </a:rPr>
                <a:t>ESCOBEDO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EM10460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6422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4738" y="28250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80351" y="28322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733104"/>
            <a:chOff x="5016000" y="1040447"/>
            <a:chExt cx="2157939" cy="115895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460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VALERY A. BERNAL GARZA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490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3443" y="2708992"/>
            <a:ext cx="1980001" cy="527540"/>
            <a:chOff x="5016000" y="1040447"/>
            <a:chExt cx="2157940" cy="833984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7"/>
              <a:ext cx="2157939" cy="6763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SILVA HERNANDEZ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99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3367910"/>
            <a:ext cx="1981167" cy="540710"/>
            <a:chOff x="4970676" y="1135615"/>
            <a:chExt cx="2159211" cy="85480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5"/>
              <a:ext cx="2157939" cy="7243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1765060"/>
              <a:ext cx="2157942" cy="2253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61" y="35139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4130772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9804" y="2685954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SILVA RIVAS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382285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9691860" y="227527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26625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27755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5763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ALEJANDRO DIAZ RODIGUEZ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8114" y="2573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6096000" y="1539267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3306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4571804" y="2102300"/>
            <a:ext cx="313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0657" y="19074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165" y="2922254"/>
            <a:ext cx="1980000" cy="408626"/>
            <a:chOff x="5016000" y="1133928"/>
            <a:chExt cx="2157939" cy="64312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3928"/>
              <a:ext cx="2157939" cy="4953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HERNANDEZ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255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841" y="3668038"/>
            <a:ext cx="1980000" cy="971051"/>
            <a:chOff x="5016000" y="800796"/>
            <a:chExt cx="2157940" cy="15351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30008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800" dirty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DE DIOS LEAL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PERALES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EM08366 </a:t>
              </a:r>
              <a:r>
                <a:rPr lang="es-ES" sz="1000" b="1" dirty="0">
                  <a:solidFill>
                    <a:schemeClr val="tx1"/>
                  </a:solidFill>
                </a:rPr>
                <a:t>JUAN F. MEDINA FLORES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1014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740300"/>
            <a:ext cx="1980001" cy="515022"/>
            <a:chOff x="5015999" y="1000107"/>
            <a:chExt cx="2157941" cy="814195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7"/>
              <a:ext cx="2157940" cy="65446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5798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478" y="292662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1289" y="3703146"/>
            <a:ext cx="1980000" cy="718869"/>
            <a:chOff x="5016000" y="1074054"/>
            <a:chExt cx="2157940" cy="113645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9850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760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4490411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2607" y="4669321"/>
            <a:ext cx="1980000" cy="538159"/>
            <a:chOff x="5016000" y="998129"/>
            <a:chExt cx="2157940" cy="850771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70768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44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227980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3674" y="1832931"/>
            <a:ext cx="2160000" cy="531641"/>
            <a:chOff x="5016000" y="815210"/>
            <a:chExt cx="2157939" cy="840466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15210"/>
              <a:ext cx="2157939" cy="7346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/>
                <a:t>HANSSEN </a:t>
              </a:r>
              <a:r>
                <a:rPr lang="es-ES" sz="1000" b="1" dirty="0"/>
                <a:t>D. PADILLA </a:t>
              </a:r>
              <a:r>
                <a:rPr lang="es-ES" sz="1000" b="1" dirty="0" smtClean="0"/>
                <a:t>NARVÁEZ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EM10008 </a:t>
              </a:r>
              <a:r>
                <a:rPr lang="es-ES" sz="1000" b="1" dirty="0">
                  <a:solidFill>
                    <a:prstClr val="black"/>
                  </a:solidFill>
                </a:rPr>
                <a:t>LIZETH CAVAZOS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WILLARS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schemeClr val="tx1"/>
                  </a:solidFill>
                </a:rPr>
                <a:t>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000" y="2920748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G. ESTRADA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EM10383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578" y="1911674"/>
            <a:ext cx="1980000" cy="379240"/>
            <a:chOff x="5016000" y="1040449"/>
            <a:chExt cx="2157939" cy="645215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21414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752164"/>
            <a:ext cx="1980000" cy="421685"/>
            <a:chOff x="5016000" y="1116135"/>
            <a:chExt cx="2157940" cy="870934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6135"/>
              <a:ext cx="2157940" cy="6971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378845"/>
            <a:chOff x="5016000" y="1040451"/>
            <a:chExt cx="2158044" cy="59891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398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404864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890" y="364864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7463" y="310028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REYES ROSALES MARQUEZ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EM10382</a:t>
              </a:r>
              <a:r>
                <a:rPr lang="es-ES" sz="800" dirty="0" smtClean="0">
                  <a:solidFill>
                    <a:prstClr val="black"/>
                  </a:solidFill>
                </a:rPr>
                <a:t> Cabo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38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66860"/>
            <a:ext cx="1980000" cy="373751"/>
            <a:chOff x="5016000" y="1172995"/>
            <a:chExt cx="2157939" cy="87284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72995"/>
              <a:ext cx="2157939" cy="62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RIOS CORTES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EM05903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 </a:t>
              </a:r>
              <a:r>
                <a:rPr lang="es-ES" sz="800" dirty="0" smtClean="0">
                  <a:solidFill>
                    <a:prstClr val="black"/>
                  </a:solidFill>
                </a:rPr>
                <a:t>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3420" y="4242177"/>
            <a:ext cx="1980000" cy="1000830"/>
            <a:chOff x="5016000" y="1439437"/>
            <a:chExt cx="2157939" cy="1582205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439437"/>
              <a:ext cx="2157939" cy="1449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 algn="ctr">
                <a:defRPr/>
              </a:pPr>
              <a:r>
                <a:rPr lang="en-US" sz="6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</a:t>
              </a:r>
              <a:r>
                <a:rPr lang="en-US" sz="1000" b="1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LIÑAN OROZCO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871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1321233"/>
            <a:chOff x="5016000" y="1321077"/>
            <a:chExt cx="4405195" cy="2088728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19578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EM09699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68651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187892"/>
            <a:ext cx="4315624" cy="2479142"/>
            <a:chOff x="1652920" y="-166046"/>
            <a:chExt cx="4703463" cy="391924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6"/>
              <a:ext cx="4703463" cy="36866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GUZMÁN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</a:rPr>
                <a:t>EM02164</a:t>
              </a:r>
              <a:r>
                <a:rPr lang="es-MX" sz="1200" dirty="0" smtClean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ARTURO PEREZ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EM10362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BRAYAN A. VILLARREAL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EM10371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LUIS G. IRIBARREN RETIS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EM10374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JAVIER SALAZAR GARCIA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EM10386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JOSE E. VAZQUEZ ESCAREÑO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EM10396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FERNANDO A. FLORES PEREZ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EM10462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DAVID SANDOVAL HERNANDEZ 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50518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5412015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243135"/>
              <a:ext cx="215921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209462"/>
            <a:ext cx="1980000" cy="875031"/>
            <a:chOff x="5016000" y="773633"/>
            <a:chExt cx="2157939" cy="1615388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73633"/>
              <a:ext cx="2157939" cy="13808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PERLA MARINA MEDINA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CARREON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HEREDIA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EM08884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CARRILLO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4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176" y="3131580"/>
            <a:ext cx="1980000" cy="449285"/>
            <a:chOff x="5016000" y="956662"/>
            <a:chExt cx="2157939" cy="767813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6662"/>
              <a:ext cx="2157939" cy="5932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EM07211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EM07020 </a:t>
              </a:r>
              <a:r>
                <a:rPr lang="es-ES" sz="1000" b="1" dirty="0">
                  <a:solidFill>
                    <a:prstClr val="black"/>
                  </a:solidFill>
                </a:rPr>
                <a:t>PEDRO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8997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3" name="Rectángulo redondeado 72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PROTECCION CIVIL / BOMBREROS</a:t>
            </a:r>
          </a:p>
        </p:txBody>
      </p:sp>
      <p:pic>
        <p:nvPicPr>
          <p:cNvPr id="74" name="Imagen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753833" y="2396801"/>
            <a:ext cx="2021652" cy="23481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377269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SELENE BARCO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GONZALEZ DODERO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EM10404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10643" y="2146703"/>
            <a:ext cx="2160000" cy="389165"/>
            <a:chOff x="5016000" y="1040449"/>
            <a:chExt cx="2157939" cy="615227"/>
          </a:xfrm>
        </p:grpSpPr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YADIRA LUCINDA JIMENEZ MACIAS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EM07263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086048"/>
            <a:ext cx="1980000" cy="959709"/>
            <a:chOff x="5016000" y="2082495"/>
            <a:chExt cx="2157939" cy="1517195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3217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EM10323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MENCHACA MARRERO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1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80" y="2089211"/>
            <a:ext cx="1980000" cy="946869"/>
            <a:chOff x="5016000" y="1543222"/>
            <a:chExt cx="2157939" cy="149689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2"/>
              <a:ext cx="2157939" cy="13167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056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21043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3915057"/>
            <a:ext cx="1980000" cy="526083"/>
            <a:chOff x="5016000" y="2082495"/>
            <a:chExt cx="2157939" cy="831680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6706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796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78379" y="5017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8422920" y="1991443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3879833" y="199144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533" y="1419601"/>
            <a:ext cx="76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3265" y="22130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ILSE Y. LUNA MARTINEZ</a:t>
              </a: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889833" y="22150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30154" y="22097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EM00303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CANTU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GUADALUPE SOTO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EM10314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ESPINO MEJIA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EM10338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FRANCISCO J. GALVAN PONCE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ANA M. ALVAREZ ROCHA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EM10377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EDUARDO MELENDEZ CORTEZ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MARTINEZ CASTAÑEDA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CANDELARIO MALDONADO B.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EM10381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BARBOZA MARQUEZ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EM10394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BERTHA RIVERA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EM10399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ESEQUIEL LOPEZ DE LA CRUZ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EM10400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M. CEDILLO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EM10410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BENIGNO IBAÑEZ BUENO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EM10458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LUIS GARZA BEDOLLA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0374" y="22088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08968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529106"/>
            <a:ext cx="1980000" cy="1459316"/>
            <a:chOff x="5016000" y="755990"/>
            <a:chExt cx="2157939" cy="2307033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5990"/>
              <a:ext cx="2157939" cy="21994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HECTOR GARCIA REGINO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L. LAVADOR MORENO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FRANCO GONZALEZ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NOE ARTURO ORTIZ GARIBAY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P. DE ANDA RAMIREZ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28522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670664"/>
            <a:ext cx="1980000" cy="1720013"/>
            <a:chOff x="5016000" y="2398787"/>
            <a:chExt cx="2157939" cy="271915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7"/>
              <a:ext cx="2157939" cy="25903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834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2703143"/>
            <a:ext cx="1980000" cy="524550"/>
            <a:chOff x="5016000" y="4767896"/>
            <a:chExt cx="2157939" cy="829256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6957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3626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19686" y="4467625"/>
            <a:ext cx="1980000" cy="951603"/>
            <a:chOff x="5016000" y="1280644"/>
            <a:chExt cx="2157939" cy="1504379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80644"/>
              <a:ext cx="2157939" cy="13456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/>
                <a:t>SAMUEL CARDOZA VILLANUEVA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EM00754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GARCÍA CORREA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EM08873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VALDEZ MORENO  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505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8013" y="35031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BARCO RIVERO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6"/>
            <a:ext cx="4460650" cy="1760210"/>
            <a:chOff x="5016000" y="1099791"/>
            <a:chExt cx="4462890" cy="4043983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91"/>
              <a:ext cx="4462890" cy="39274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39202"/>
              <a:ext cx="4460263" cy="3045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490437"/>
            <a:ext cx="9900000" cy="4106785"/>
            <a:chOff x="4877172" y="1194490"/>
            <a:chExt cx="4884330" cy="5725909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5772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JENNIFER G. GALLEGOS RIVERA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MARTHA C. VEGA LINCON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MAURO TRUJILLO VALDEZ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EM10359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CERVANDO TAPIA VILLARREAL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679244"/>
              <a:ext cx="4884330" cy="241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3217" y="2476350"/>
            <a:ext cx="1980000" cy="500004"/>
            <a:chOff x="5016000" y="1040447"/>
            <a:chExt cx="2157939" cy="790452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559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/>
                <a:t>BLANCA </a:t>
              </a:r>
              <a:r>
                <a:rPr lang="es-ES" sz="1000" b="1" dirty="0"/>
                <a:t>BRIONES </a:t>
              </a:r>
              <a:r>
                <a:rPr lang="es-ES" sz="1000" b="1" dirty="0" smtClean="0"/>
                <a:t>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JOSELYN CASTAÑEDA CASTRILLON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3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1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30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54924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07956" y="25197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2723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078" y="33183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098" y="25197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52615" y="4138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54901" y="33219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257" y="2438458"/>
            <a:ext cx="1980490" cy="3287655"/>
            <a:chOff x="5015466" y="402257"/>
            <a:chExt cx="2158473" cy="5753398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6266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59211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437258"/>
            <a:ext cx="1980000" cy="1385504"/>
            <a:chOff x="4987826" y="425491"/>
            <a:chExt cx="2157939" cy="2190333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985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EM10355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ANA JIMENEZ GONZALEZ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411490"/>
              <a:ext cx="2157938" cy="204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387" y="4927703"/>
            <a:ext cx="1980000" cy="844112"/>
            <a:chOff x="5016000" y="2280572"/>
            <a:chExt cx="2157939" cy="1334450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0572"/>
              <a:ext cx="2157939" cy="11366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EM10388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NATALIA Y. FUNTES GARZA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805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7330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449402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1124" y="3536530"/>
            <a:ext cx="1980000" cy="1245084"/>
            <a:chOff x="5016000" y="2074202"/>
            <a:chExt cx="2157939" cy="1968343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74202"/>
              <a:ext cx="2157939" cy="18524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80804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7945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448288"/>
            <a:ext cx="1980000" cy="841595"/>
            <a:chOff x="5016000" y="2349501"/>
            <a:chExt cx="2157939" cy="1330470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247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4547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055299"/>
            <a:ext cx="1980000" cy="507490"/>
            <a:chOff x="5016000" y="2591654"/>
            <a:chExt cx="2157939" cy="802288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91654"/>
              <a:ext cx="2157939" cy="63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412860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281478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51577" y="2065995"/>
            <a:ext cx="95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1625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7080" y="4843177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SAUCEDO VILLANUEVA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EM10354</a:t>
              </a:r>
              <a:r>
                <a:rPr lang="es-ES" sz="800" dirty="0" smtClean="0">
                  <a:solidFill>
                    <a:prstClr val="black"/>
                  </a:solidFill>
                </a:rPr>
                <a:t> Vigilante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2789798"/>
            <a:ext cx="1980000" cy="529777"/>
            <a:chOff x="5016000" y="1040449"/>
            <a:chExt cx="2157939" cy="5794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8483"/>
              <a:ext cx="2157939" cy="161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5322" y="1996538"/>
            <a:ext cx="1980000" cy="982515"/>
            <a:chOff x="5008150" y="716121"/>
            <a:chExt cx="2157939" cy="1553244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3486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3858538"/>
            <a:ext cx="1980000" cy="700328"/>
            <a:chOff x="5016000" y="1040447"/>
            <a:chExt cx="2157939" cy="110714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9083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EM08070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</a:t>
              </a:r>
              <a:r>
                <a:rPr lang="es-ES" sz="1000" b="1" dirty="0">
                  <a:solidFill>
                    <a:schemeClr val="tx1"/>
                  </a:solidFill>
                </a:rPr>
                <a:t>GARZA ORTIZ 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130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7554" y="2372326"/>
            <a:ext cx="1980000" cy="805864"/>
            <a:chOff x="5016000" y="1040449"/>
            <a:chExt cx="2157939" cy="12739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0394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EM10409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AYRON E. QUEZADA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7993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470993"/>
            <a:ext cx="1980000" cy="542092"/>
            <a:chOff x="5016000" y="1040449"/>
            <a:chExt cx="2157939" cy="856988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9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000546" y="1991014"/>
            <a:ext cx="0" cy="3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67" y="2264867"/>
            <a:ext cx="1980001" cy="542736"/>
            <a:chOff x="5016000" y="1040447"/>
            <a:chExt cx="2157940" cy="858008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7"/>
              <a:ext cx="2157939" cy="745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ALMA L. MONTEMAYOR RIVAS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ONOFRE DE LA 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39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8307" y="2264869"/>
            <a:ext cx="1980000" cy="674875"/>
            <a:chOff x="5016000" y="1040448"/>
            <a:chExt cx="2157939" cy="777352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5891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EM10328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ULISES CAMPORREDONDO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M. AGUILAR CASTILLA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3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5434" y="2269994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 VILLALON VALLEJO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EM10343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1032" y="1995070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VICTOR HUGO CEPEDA GALICIA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484" y="282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ANGEL VERA MONCADA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113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2801" y="22844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16972"/>
            <a:ext cx="1980000" cy="555095"/>
            <a:chOff x="5016000" y="1040449"/>
            <a:chExt cx="2157939" cy="75074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05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EM08369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HERNANDEZ ESPARZA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8263"/>
              <a:ext cx="2157939" cy="2129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39922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4884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908" y="23128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2308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3389" y="1271203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6107" y="2806398"/>
            <a:ext cx="1980000" cy="503466"/>
            <a:chOff x="5016000" y="1040447"/>
            <a:chExt cx="2157939" cy="795925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93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EM05609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A. GARCIA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(o)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517204"/>
            <a:chOff x="5016000" y="1040447"/>
            <a:chExt cx="2157939" cy="817644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276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EM06494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FERNANDO BRICEÑO FALCON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35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>
            <a:off x="467861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752581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569924"/>
            <a:chOff x="5016000" y="1040447"/>
            <a:chExt cx="2157939" cy="90098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2706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HERNANDEZ ZUÑIGA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KARLA </a:t>
              </a:r>
              <a:r>
                <a:rPr lang="es-ES" sz="1000" b="1" dirty="0">
                  <a:solidFill>
                    <a:schemeClr val="tx1"/>
                  </a:solidFill>
                </a:rPr>
                <a:t>MACÍAS RODRÍGUEZ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69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8616" y="22173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35816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437779"/>
            <a:chOff x="5016000" y="1040449"/>
            <a:chExt cx="2157939" cy="69208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623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80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4"/>
            <a:ext cx="1980000" cy="667513"/>
            <a:chOff x="5016000" y="1040447"/>
            <a:chExt cx="2157939" cy="1055266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793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V. GARCIA VALLEJO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612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918" y="2223050"/>
            <a:ext cx="1980002" cy="808056"/>
            <a:chOff x="5015999" y="1040448"/>
            <a:chExt cx="2157941" cy="93250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1476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NAJERA AREVALO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C. GIL AGUAYO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780722"/>
              <a:ext cx="2157939" cy="1922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459" y="2231999"/>
            <a:ext cx="1980001" cy="580956"/>
            <a:chOff x="5016000" y="1040450"/>
            <a:chExt cx="2157940" cy="918423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8185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4376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FRANCISCO JARAMILLO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7938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9195" y="2223110"/>
            <a:ext cx="1980000" cy="546003"/>
            <a:chOff x="5016000" y="1040448"/>
            <a:chExt cx="2157939" cy="787585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6541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RIOS OLVEDA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LEIJA GONZALEZ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35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61" y="2223110"/>
            <a:ext cx="1980000" cy="537208"/>
            <a:chOff x="5016000" y="1040449"/>
            <a:chExt cx="2157939" cy="849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63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EM10291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EM10344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JULISSA MONTELONGO B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.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521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622803"/>
            <a:chOff x="5016000" y="1040447"/>
            <a:chExt cx="2157939" cy="984584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578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PEREZ RIOS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905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6538" y="3056047"/>
            <a:ext cx="1980000" cy="618010"/>
            <a:chOff x="5016000" y="1556370"/>
            <a:chExt cx="2157939" cy="977010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0"/>
              <a:ext cx="2157939" cy="8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IMELDA ARVIZU PORTILLO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SANDRA M. PIÑA RAMIREZ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98879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4361" y="3056302"/>
            <a:ext cx="1980000" cy="612489"/>
            <a:chOff x="5016000" y="1040447"/>
            <a:chExt cx="2157939" cy="968279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11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CASSANDRA GLZ.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42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91" y="3056047"/>
            <a:ext cx="1980000" cy="612744"/>
            <a:chOff x="5016000" y="851537"/>
            <a:chExt cx="2157939" cy="968682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7"/>
              <a:ext cx="2157939" cy="838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57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17866</TotalTime>
  <Words>8419</Words>
  <Application>Microsoft Office PowerPoint</Application>
  <PresentationFormat>Panorámica</PresentationFormat>
  <Paragraphs>2223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5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812</cp:revision>
  <cp:lastPrinted>2023-05-15T20:35:57Z</cp:lastPrinted>
  <dcterms:created xsi:type="dcterms:W3CDTF">2022-02-24T11:34:15Z</dcterms:created>
  <dcterms:modified xsi:type="dcterms:W3CDTF">2024-04-10T16:54:52Z</dcterms:modified>
</cp:coreProperties>
</file>